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7A1DC-15FF-4511-8EDC-6B84350AFFFD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 PROBLEMS  IN  CHILDHOOD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Ezhil</a:t>
            </a:r>
            <a:r>
              <a:rPr lang="en-US" dirty="0" smtClean="0"/>
              <a:t> </a:t>
            </a:r>
            <a:r>
              <a:rPr lang="en-US" dirty="0" err="1" smtClean="0"/>
              <a:t>Arasi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 OF  JUVENILE  DELINQUENT.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1.  Sociological   delinquents</a:t>
            </a:r>
          </a:p>
          <a:p>
            <a:r>
              <a:rPr lang="en-US" dirty="0" smtClean="0"/>
              <a:t>      2.Characterological   delinquents </a:t>
            </a:r>
          </a:p>
          <a:p>
            <a:r>
              <a:rPr lang="en-US" dirty="0" smtClean="0"/>
              <a:t>      3.Neurotic  delinquents . </a:t>
            </a:r>
          </a:p>
          <a:p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Preventive  measures ;</a:t>
            </a:r>
          </a:p>
          <a:p>
            <a:r>
              <a:rPr lang="en-US" dirty="0" smtClean="0"/>
              <a:t>   1 . Improvement  of  family  life </a:t>
            </a:r>
          </a:p>
          <a:p>
            <a:r>
              <a:rPr lang="en-US" dirty="0" smtClean="0"/>
              <a:t>    2. Schooling</a:t>
            </a:r>
          </a:p>
          <a:p>
            <a:r>
              <a:rPr lang="en-US" dirty="0" smtClean="0"/>
              <a:t>    3. Social   welfare  services 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LEGISLATIONS  FOR  THE  JUVENILE  DELINQUENT ;</a:t>
            </a:r>
          </a:p>
          <a:p>
            <a:r>
              <a:rPr lang="en-US" dirty="0" smtClean="0"/>
              <a:t>      1. Children  Act , 1960.</a:t>
            </a:r>
          </a:p>
          <a:p>
            <a:r>
              <a:rPr lang="en-US" dirty="0" smtClean="0"/>
              <a:t>      2. Juvenile  justice  Act  1986 .</a:t>
            </a:r>
          </a:p>
          <a:p>
            <a:r>
              <a:rPr lang="en-US" dirty="0" smtClean="0"/>
              <a:t>      3. Juvenile  justice  ( Care  and  protection  of  children ) Act , 2000.</a:t>
            </a:r>
          </a:p>
          <a:p>
            <a:r>
              <a:rPr lang="en-US" dirty="0" smtClean="0"/>
              <a:t>      4. Juvenile  Justice ( care  and  protection  of   children  ) Act ,2015 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 GUIDANCE  CLINIC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Child   guidance  clinic  is  a  center  ,  which  deals  with  study  and  treatment  of   juvenile  delinquent  children ,  children  with  </a:t>
            </a:r>
            <a:r>
              <a:rPr lang="en-US" dirty="0" err="1" smtClean="0"/>
              <a:t>behaviour</a:t>
            </a:r>
            <a:r>
              <a:rPr lang="en-US" dirty="0" smtClean="0"/>
              <a:t>  problems   and  maladjusted   children 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 ;</a:t>
            </a:r>
          </a:p>
          <a:p>
            <a:r>
              <a:rPr lang="en-US" dirty="0" smtClean="0"/>
              <a:t>     Preventing  children  from  becoming  neurotics  and   psychotics  in  later  life 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 OF  SPECIALISTS;  CHILD  GUIDANCE  CLINIC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Psychiatrist</a:t>
            </a:r>
          </a:p>
          <a:p>
            <a:r>
              <a:rPr lang="en-US" dirty="0" smtClean="0"/>
              <a:t>Clinical  psychologist</a:t>
            </a:r>
          </a:p>
          <a:p>
            <a:r>
              <a:rPr lang="en-US" dirty="0" smtClean="0"/>
              <a:t>Pediatrician</a:t>
            </a:r>
          </a:p>
          <a:p>
            <a:r>
              <a:rPr lang="en-US" dirty="0" smtClean="0"/>
              <a:t>Neurologist</a:t>
            </a:r>
          </a:p>
          <a:p>
            <a:r>
              <a:rPr lang="en-US" dirty="0" smtClean="0"/>
              <a:t>Speech  therapist</a:t>
            </a:r>
          </a:p>
          <a:p>
            <a:r>
              <a:rPr lang="en-US" dirty="0" smtClean="0"/>
              <a:t>Occupational  therapist </a:t>
            </a:r>
          </a:p>
          <a:p>
            <a:r>
              <a:rPr lang="en-US" dirty="0" smtClean="0"/>
              <a:t>Psychiatric  social  workers 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ACTIVITIES  OF  A  CHILD  GUIDANCE  CLINIC.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Pharmacotherapy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Pychological</a:t>
            </a:r>
            <a:r>
              <a:rPr lang="en-US" dirty="0" smtClean="0"/>
              <a:t>   interventions ,which  includes ;</a:t>
            </a:r>
          </a:p>
          <a:p>
            <a:r>
              <a:rPr lang="en-US" dirty="0" smtClean="0"/>
              <a:t>                parental  </a:t>
            </a:r>
            <a:r>
              <a:rPr lang="en-US" dirty="0" err="1" smtClean="0"/>
              <a:t>counselling</a:t>
            </a:r>
            <a:endParaRPr lang="en-US" dirty="0" smtClean="0"/>
          </a:p>
          <a:p>
            <a:r>
              <a:rPr lang="en-US" dirty="0" smtClean="0"/>
              <a:t>                psychoanalysis</a:t>
            </a:r>
          </a:p>
          <a:p>
            <a:r>
              <a:rPr lang="en-US" dirty="0" smtClean="0"/>
              <a:t>                 play  therapy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Behaviour</a:t>
            </a:r>
            <a:r>
              <a:rPr lang="en-US" dirty="0" smtClean="0"/>
              <a:t>  therapy</a:t>
            </a:r>
          </a:p>
          <a:p>
            <a:r>
              <a:rPr lang="en-US" dirty="0" smtClean="0"/>
              <a:t>                Family    therapy</a:t>
            </a:r>
          </a:p>
          <a:p>
            <a:r>
              <a:rPr lang="en-US" dirty="0" smtClean="0"/>
              <a:t>                Group     therapy 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BEHAVIOUR  PROBLEMS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</a:t>
            </a:r>
            <a:r>
              <a:rPr lang="en-US" dirty="0" err="1" smtClean="0"/>
              <a:t>Behavioural</a:t>
            </a:r>
            <a:r>
              <a:rPr lang="en-US" dirty="0" smtClean="0"/>
              <a:t>   disorders  of  childhood  can  be   classified  according  to  various   developmental  stages ;</a:t>
            </a:r>
          </a:p>
          <a:p>
            <a:r>
              <a:rPr lang="en-US" dirty="0" smtClean="0"/>
              <a:t>     Infancy</a:t>
            </a:r>
          </a:p>
          <a:p>
            <a:r>
              <a:rPr lang="en-US" dirty="0" smtClean="0"/>
              <a:t>     Preschool  Age</a:t>
            </a:r>
          </a:p>
          <a:p>
            <a:r>
              <a:rPr lang="en-US" dirty="0" smtClean="0"/>
              <a:t>     School-going  Age 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r>
              <a:rPr lang="en-US" dirty="0" err="1" smtClean="0"/>
              <a:t>Behaviour</a:t>
            </a:r>
            <a:r>
              <a:rPr lang="en-US" dirty="0" smtClean="0"/>
              <a:t>  problems  in  children   may  be  classified  as ;</a:t>
            </a:r>
          </a:p>
          <a:p>
            <a:r>
              <a:rPr lang="en-US" dirty="0" smtClean="0"/>
              <a:t>       1.problems  antisocial  in  nature </a:t>
            </a:r>
          </a:p>
          <a:p>
            <a:r>
              <a:rPr lang="en-US" dirty="0" smtClean="0"/>
              <a:t>        2.Habit  disorders</a:t>
            </a:r>
          </a:p>
          <a:p>
            <a:r>
              <a:rPr lang="en-US" dirty="0" smtClean="0"/>
              <a:t>        3.Personality  disorders</a:t>
            </a:r>
          </a:p>
          <a:p>
            <a:r>
              <a:rPr lang="en-US" dirty="0" smtClean="0"/>
              <a:t>         4.Psychosomatic  complaints </a:t>
            </a:r>
          </a:p>
          <a:p>
            <a:r>
              <a:rPr lang="en-US" dirty="0" smtClean="0"/>
              <a:t>         5.Educational   difficulties 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 ABUSE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Physical  or  mental  injury , sexual  abuse, negligent  treatment  or  maltreatment  of  a  child  under  the  age  of  18  years , by  a  person  who  is  responsible  for  his  welfare ,  thus  harming  his  health .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Major  social  problems  in  childhood  noted  in  India  are;</a:t>
            </a:r>
          </a:p>
          <a:p>
            <a:r>
              <a:rPr lang="en-US" dirty="0" smtClean="0"/>
              <a:t>Handicapped  children</a:t>
            </a:r>
          </a:p>
          <a:p>
            <a:r>
              <a:rPr lang="en-US" dirty="0" smtClean="0"/>
              <a:t>Juvenile  delinquency</a:t>
            </a:r>
          </a:p>
          <a:p>
            <a:r>
              <a:rPr lang="en-US" dirty="0" err="1" smtClean="0"/>
              <a:t>Behaviour</a:t>
            </a:r>
            <a:r>
              <a:rPr lang="en-US" dirty="0" smtClean="0"/>
              <a:t>  problems</a:t>
            </a:r>
          </a:p>
          <a:p>
            <a:r>
              <a:rPr lang="en-US" dirty="0" smtClean="0"/>
              <a:t>Child  abuse</a:t>
            </a:r>
          </a:p>
          <a:p>
            <a:r>
              <a:rPr lang="en-US" dirty="0" smtClean="0"/>
              <a:t>Street  children</a:t>
            </a:r>
          </a:p>
          <a:p>
            <a:r>
              <a:rPr lang="en-US" dirty="0" smtClean="0"/>
              <a:t>Child  </a:t>
            </a:r>
            <a:r>
              <a:rPr lang="en-US" dirty="0" err="1" smtClean="0"/>
              <a:t>labour</a:t>
            </a:r>
            <a:endParaRPr lang="en-US" dirty="0" smtClean="0"/>
          </a:p>
          <a:p>
            <a:r>
              <a:rPr lang="en-US" dirty="0" smtClean="0"/>
              <a:t>Child  marriage  and  child  trafficking 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 OF  CHILD  ABUSE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 1.Social  factors</a:t>
            </a:r>
          </a:p>
          <a:p>
            <a:r>
              <a:rPr lang="en-US" dirty="0" smtClean="0"/>
              <a:t>    2.Family  factors</a:t>
            </a:r>
          </a:p>
          <a:p>
            <a:r>
              <a:rPr lang="en-US" dirty="0" smtClean="0"/>
              <a:t>    3.Others 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 OF  CHILD  ABUSE  AND  NEGLECT.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1.physical  neglect</a:t>
            </a:r>
          </a:p>
          <a:p>
            <a:r>
              <a:rPr lang="en-US" dirty="0" smtClean="0"/>
              <a:t>  2.Physical  abuse</a:t>
            </a:r>
          </a:p>
          <a:p>
            <a:r>
              <a:rPr lang="en-US" dirty="0" smtClean="0"/>
              <a:t>  3.Sexual  abuse</a:t>
            </a:r>
          </a:p>
          <a:p>
            <a:r>
              <a:rPr lang="en-US" dirty="0" smtClean="0"/>
              <a:t>4. Child  marriage</a:t>
            </a:r>
          </a:p>
          <a:p>
            <a:r>
              <a:rPr lang="en-US" dirty="0" smtClean="0"/>
              <a:t>5.Nutritional</a:t>
            </a:r>
          </a:p>
          <a:p>
            <a:r>
              <a:rPr lang="en-US" dirty="0" smtClean="0"/>
              <a:t>6.Substance</a:t>
            </a:r>
          </a:p>
          <a:p>
            <a:r>
              <a:rPr lang="en-US" dirty="0" smtClean="0"/>
              <a:t>7.Nonaccidental  poisoning</a:t>
            </a:r>
          </a:p>
          <a:p>
            <a:r>
              <a:rPr lang="en-US" dirty="0" smtClean="0"/>
              <a:t>8.Emotional  deprivation</a:t>
            </a:r>
          </a:p>
          <a:p>
            <a:r>
              <a:rPr lang="en-US" dirty="0" smtClean="0"/>
              <a:t>9.Abandoned  children.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1.Psychological   problems</a:t>
            </a:r>
          </a:p>
          <a:p>
            <a:r>
              <a:rPr lang="en-US" dirty="0" smtClean="0"/>
              <a:t>2.Personality  disorders</a:t>
            </a:r>
          </a:p>
          <a:p>
            <a:r>
              <a:rPr lang="en-US" dirty="0" smtClean="0"/>
              <a:t>3.ill health</a:t>
            </a:r>
          </a:p>
          <a:p>
            <a:r>
              <a:rPr lang="en-US" dirty="0" smtClean="0"/>
              <a:t>4. Malnutrition</a:t>
            </a:r>
          </a:p>
          <a:p>
            <a:r>
              <a:rPr lang="en-US" dirty="0" smtClean="0"/>
              <a:t>5. Post-traumatic  stress  disorders</a:t>
            </a:r>
          </a:p>
          <a:p>
            <a:r>
              <a:rPr lang="en-US" dirty="0" smtClean="0"/>
              <a:t>6.Sexually  transmitted  infections</a:t>
            </a:r>
          </a:p>
          <a:p>
            <a:r>
              <a:rPr lang="en-US" dirty="0" smtClean="0"/>
              <a:t>7.Unwanted  pregnancies</a:t>
            </a:r>
          </a:p>
          <a:p>
            <a:r>
              <a:rPr lang="en-US" dirty="0" smtClean="0"/>
              <a:t>8. Social  stigmatization.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STREET  CHILDREN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This  is  an  important  problem  of  urbanization  and  industrialization . The  term  street  children  covers  several  groups  of  children  living  in  the  streets, coming  from  different  circumstances  and  for  various  reasons 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1.Loss  of  family  members  and  dysfunctional  families</a:t>
            </a:r>
          </a:p>
          <a:p>
            <a:r>
              <a:rPr lang="en-US" dirty="0" smtClean="0"/>
              <a:t>2.Compulsory  begging</a:t>
            </a:r>
          </a:p>
          <a:p>
            <a:r>
              <a:rPr lang="en-US" dirty="0" smtClean="0"/>
              <a:t>3.Poverty ,exploitation</a:t>
            </a:r>
          </a:p>
          <a:p>
            <a:r>
              <a:rPr lang="en-US" dirty="0" smtClean="0"/>
              <a:t>4.Lack  of  family  support</a:t>
            </a:r>
          </a:p>
          <a:p>
            <a:r>
              <a:rPr lang="en-US" dirty="0" smtClean="0"/>
              <a:t>5.Domestic  violence</a:t>
            </a:r>
          </a:p>
          <a:p>
            <a:r>
              <a:rPr lang="en-US" dirty="0" smtClean="0"/>
              <a:t>6.Sexual  abuse , neglect</a:t>
            </a:r>
          </a:p>
          <a:p>
            <a:r>
              <a:rPr lang="en-US" dirty="0" smtClean="0"/>
              <a:t>7.Abandoned  children</a:t>
            </a:r>
          </a:p>
          <a:p>
            <a:r>
              <a:rPr lang="en-US" dirty="0" smtClean="0"/>
              <a:t>8.Physical  and  sexual  abuse  at  home</a:t>
            </a:r>
          </a:p>
          <a:p>
            <a:r>
              <a:rPr lang="en-US" dirty="0" smtClean="0"/>
              <a:t>9. Alcoholism  and  drug  abuse 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 OF  STREET  CHILDREN.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  Housing  problems</a:t>
            </a:r>
          </a:p>
          <a:p>
            <a:r>
              <a:rPr lang="en-US" dirty="0" smtClean="0"/>
              <a:t>   Lack  of  education</a:t>
            </a:r>
          </a:p>
          <a:p>
            <a:r>
              <a:rPr lang="en-US" dirty="0" smtClean="0"/>
              <a:t>   Lack  of  health  care</a:t>
            </a:r>
          </a:p>
          <a:p>
            <a:r>
              <a:rPr lang="en-US" dirty="0" smtClean="0"/>
              <a:t>   Lack  of  employment 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 PROBLEMS  OF  STREET  CHILDREN.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Malnutrition</a:t>
            </a:r>
          </a:p>
          <a:p>
            <a:r>
              <a:rPr lang="en-US" dirty="0" smtClean="0"/>
              <a:t>STD /HIV.</a:t>
            </a:r>
          </a:p>
          <a:p>
            <a:r>
              <a:rPr lang="en-US" dirty="0" smtClean="0"/>
              <a:t>Parasitic  infections</a:t>
            </a:r>
          </a:p>
          <a:p>
            <a:r>
              <a:rPr lang="en-US" dirty="0" smtClean="0"/>
              <a:t>Drug  abuse</a:t>
            </a:r>
          </a:p>
          <a:p>
            <a:r>
              <a:rPr lang="en-US" dirty="0" smtClean="0"/>
              <a:t>Under  world  gangs</a:t>
            </a:r>
          </a:p>
          <a:p>
            <a:r>
              <a:rPr lang="en-US" dirty="0" smtClean="0"/>
              <a:t>Drug   trafficking </a:t>
            </a:r>
          </a:p>
          <a:p>
            <a:r>
              <a:rPr lang="en-US" dirty="0" smtClean="0"/>
              <a:t>Tuberculosis</a:t>
            </a:r>
          </a:p>
          <a:p>
            <a:r>
              <a:rPr lang="en-US" dirty="0" smtClean="0"/>
              <a:t>Skin diseases</a:t>
            </a:r>
          </a:p>
          <a:p>
            <a:r>
              <a:rPr lang="en-US" dirty="0" smtClean="0"/>
              <a:t>Alcoholism</a:t>
            </a:r>
          </a:p>
          <a:p>
            <a:r>
              <a:rPr lang="en-US" dirty="0" smtClean="0"/>
              <a:t>Prostitution</a:t>
            </a:r>
          </a:p>
          <a:p>
            <a:r>
              <a:rPr lang="en-US" dirty="0" smtClean="0"/>
              <a:t>Criminal   exploitation 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    Rehabilitation  of  street  children  is  aimed  by  the  government  and  some  voluntary  agencies 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 IN  REHABILITATION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err="1" smtClean="0"/>
              <a:t>Counselling</a:t>
            </a:r>
            <a:r>
              <a:rPr lang="en-US" dirty="0" smtClean="0"/>
              <a:t>  centers</a:t>
            </a:r>
          </a:p>
          <a:p>
            <a:r>
              <a:rPr lang="en-US" dirty="0" smtClean="0"/>
              <a:t>   Free  </a:t>
            </a:r>
            <a:r>
              <a:rPr lang="en-US" dirty="0" err="1" smtClean="0"/>
              <a:t>nonformal</a:t>
            </a:r>
            <a:r>
              <a:rPr lang="en-US" dirty="0" smtClean="0"/>
              <a:t>  education</a:t>
            </a:r>
          </a:p>
          <a:p>
            <a:r>
              <a:rPr lang="en-US" dirty="0" smtClean="0"/>
              <a:t>   Job  opportunities</a:t>
            </a:r>
          </a:p>
          <a:p>
            <a:r>
              <a:rPr lang="en-US" dirty="0" smtClean="0"/>
              <a:t>   Adoption</a:t>
            </a:r>
          </a:p>
          <a:p>
            <a:r>
              <a:rPr lang="en-US" dirty="0" smtClean="0"/>
              <a:t>   Providing  shelter  homes 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 LABOUR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An  important  problem  of  childhood  in  </a:t>
            </a:r>
            <a:r>
              <a:rPr lang="en-US" dirty="0" err="1" smtClean="0"/>
              <a:t>india</a:t>
            </a:r>
            <a:r>
              <a:rPr lang="en-US" dirty="0" smtClean="0"/>
              <a:t> . India  is  the  country  with  the  largest  child  </a:t>
            </a:r>
            <a:r>
              <a:rPr lang="en-US" dirty="0" err="1" smtClean="0"/>
              <a:t>labour</a:t>
            </a:r>
            <a:r>
              <a:rPr lang="en-US" dirty="0" smtClean="0"/>
              <a:t>  force 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HANDICAPPED  CHILD.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A  handicapped  child  is  one  with  an  </a:t>
            </a:r>
            <a:r>
              <a:rPr lang="en-US" dirty="0" err="1" smtClean="0"/>
              <a:t>impairement</a:t>
            </a:r>
            <a:r>
              <a:rPr lang="en-US" dirty="0" smtClean="0"/>
              <a:t>  or  disability  which  is  likely  to  interfere  with  normal  growth, development  and  capacity  to  learn .</a:t>
            </a:r>
          </a:p>
          <a:p>
            <a:r>
              <a:rPr lang="en-US" dirty="0" smtClean="0"/>
              <a:t>Types  of  handicap;</a:t>
            </a:r>
          </a:p>
          <a:p>
            <a:r>
              <a:rPr lang="en-US" dirty="0" smtClean="0"/>
              <a:t>    Physical  handicap</a:t>
            </a:r>
          </a:p>
          <a:p>
            <a:r>
              <a:rPr lang="en-US" dirty="0" smtClean="0"/>
              <a:t>    Mental  handicap</a:t>
            </a:r>
          </a:p>
          <a:p>
            <a:r>
              <a:rPr lang="en-US" dirty="0" smtClean="0"/>
              <a:t>    Social    handicap.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LEGISLATIONS  ON  CHILD  LABOUR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International  </a:t>
            </a:r>
            <a:r>
              <a:rPr lang="en-US" dirty="0" err="1" smtClean="0"/>
              <a:t>Labour</a:t>
            </a:r>
            <a:r>
              <a:rPr lang="en-US" dirty="0" smtClean="0"/>
              <a:t>  organization  (ILO )  Passed  a  resolution  in  1973  fixing  15  years  as  the  minimum  age  for  work . Light  work  permitted  from  13  years  of  age  provided  it  does  not  affect  his  or  her  health  or  hamper  school  </a:t>
            </a:r>
            <a:r>
              <a:rPr lang="en-US" dirty="0" err="1" smtClean="0"/>
              <a:t>attendace</a:t>
            </a:r>
            <a:r>
              <a:rPr lang="en-US" dirty="0" smtClean="0"/>
              <a:t> 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  </a:t>
            </a:r>
            <a:r>
              <a:rPr lang="en-US" dirty="0" err="1" smtClean="0"/>
              <a:t>Labour</a:t>
            </a:r>
            <a:r>
              <a:rPr lang="en-US" dirty="0" smtClean="0"/>
              <a:t>  prohibition  and  Regulation  Act,1986;</a:t>
            </a:r>
          </a:p>
          <a:p>
            <a:r>
              <a:rPr lang="en-US" dirty="0" smtClean="0"/>
              <a:t>           Children  are  banned  from  doing  work  in  particular  industries   such  as  cement  factories ,construction  work, carpet  </a:t>
            </a:r>
            <a:r>
              <a:rPr lang="en-US" dirty="0" err="1" smtClean="0"/>
              <a:t>weaving,soldering</a:t>
            </a:r>
            <a:r>
              <a:rPr lang="en-US" dirty="0" smtClean="0"/>
              <a:t> ,cloth  printing /dying /weaving, etc 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 MARRIAGE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United  Nations  </a:t>
            </a:r>
            <a:r>
              <a:rPr lang="en-US" dirty="0" err="1" smtClean="0"/>
              <a:t>Children”s</a:t>
            </a:r>
            <a:r>
              <a:rPr lang="en-US" dirty="0" smtClean="0"/>
              <a:t>   Emergency  Fund  defines  child  marriage  before  18  years  of  age  and  considers  this  practice  as  a  violation   of  human  rights.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Sociocultural</a:t>
            </a:r>
            <a:r>
              <a:rPr lang="en-US" dirty="0" smtClean="0"/>
              <a:t>   problems  of   child   marriage;</a:t>
            </a:r>
          </a:p>
          <a:p>
            <a:r>
              <a:rPr lang="en-US" dirty="0" smtClean="0"/>
              <a:t>         Dowry</a:t>
            </a:r>
          </a:p>
          <a:p>
            <a:r>
              <a:rPr lang="en-US" dirty="0" smtClean="0"/>
              <a:t>         Child  widowhood</a:t>
            </a:r>
          </a:p>
          <a:p>
            <a:r>
              <a:rPr lang="en-US" dirty="0" smtClean="0"/>
              <a:t>          Malnutrition</a:t>
            </a:r>
          </a:p>
          <a:p>
            <a:r>
              <a:rPr lang="en-US" dirty="0" smtClean="0"/>
              <a:t>          Poor  maternal  health</a:t>
            </a:r>
          </a:p>
          <a:p>
            <a:r>
              <a:rPr lang="en-US" dirty="0" smtClean="0"/>
              <a:t>          High  fertility</a:t>
            </a:r>
          </a:p>
          <a:p>
            <a:r>
              <a:rPr lang="en-US" dirty="0" smtClean="0"/>
              <a:t>          Repeated  early  pregnancies  leading  to  preterm  babies , etc 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LEGISLATIONS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1. Child   marriage  restraint  act ,  1929</a:t>
            </a:r>
          </a:p>
          <a:p>
            <a:r>
              <a:rPr lang="en-US" dirty="0" smtClean="0"/>
              <a:t>  2. Child   marriage  restraint  act ,1978</a:t>
            </a:r>
          </a:p>
          <a:p>
            <a:r>
              <a:rPr lang="en-US" dirty="0" smtClean="0"/>
              <a:t>  3. </a:t>
            </a:r>
            <a:r>
              <a:rPr lang="en-US" dirty="0" err="1" smtClean="0"/>
              <a:t>Prihibition</a:t>
            </a:r>
            <a:r>
              <a:rPr lang="en-US" dirty="0" smtClean="0"/>
              <a:t>  of  child  marriage  act ,2006 .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Placement  of  problem  children , 2013 ;</a:t>
            </a:r>
          </a:p>
          <a:p>
            <a:r>
              <a:rPr lang="en-US" dirty="0" smtClean="0"/>
              <a:t>       Orphanages</a:t>
            </a:r>
          </a:p>
          <a:p>
            <a:r>
              <a:rPr lang="en-US" dirty="0" smtClean="0"/>
              <a:t>       Foster  homes</a:t>
            </a:r>
          </a:p>
          <a:p>
            <a:r>
              <a:rPr lang="en-US" dirty="0" smtClean="0"/>
              <a:t>       Adoption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Borstal</a:t>
            </a:r>
            <a:r>
              <a:rPr lang="en-US" dirty="0" smtClean="0"/>
              <a:t>   Institution</a:t>
            </a:r>
          </a:p>
          <a:p>
            <a:r>
              <a:rPr lang="en-US" dirty="0" smtClean="0"/>
              <a:t>       Remand  homes .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 POLICY  FOR  CHILDREN,2013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 policy  for  children  promotes  and  safeguard   the  right  of  all  children  to  live  and  grow   with   equity , dignity , security  and  freedom , to  ensure  that  all  children  have   equal   opportunities ;  and  that  no  custom,  tradition,  cultural,  or  religious  practice  is   allowed   to  violate  or  restrict  or  prevent  children   from  enjoying   their  rights. 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Key  priorities  in  the   policy ;</a:t>
            </a:r>
          </a:p>
          <a:p>
            <a:r>
              <a:rPr lang="en-US" dirty="0" smtClean="0"/>
              <a:t>     Survival ,  health  and  nutrition</a:t>
            </a:r>
          </a:p>
          <a:p>
            <a:r>
              <a:rPr lang="en-US" dirty="0" smtClean="0"/>
              <a:t>     Education  and  development</a:t>
            </a:r>
          </a:p>
          <a:p>
            <a:r>
              <a:rPr lang="en-US" dirty="0" smtClean="0"/>
              <a:t>     Protection</a:t>
            </a:r>
          </a:p>
          <a:p>
            <a:r>
              <a:rPr lang="en-US" dirty="0" smtClean="0"/>
              <a:t>     Participation</a:t>
            </a:r>
          </a:p>
          <a:p>
            <a:r>
              <a:rPr lang="en-US" dirty="0" smtClean="0"/>
              <a:t>     Coordination, action  and  monitoring</a:t>
            </a:r>
          </a:p>
          <a:p>
            <a:r>
              <a:rPr lang="en-US" dirty="0" smtClean="0"/>
              <a:t>     Research  , documentation and  capacity  building .</a:t>
            </a:r>
          </a:p>
          <a:p>
            <a:r>
              <a:rPr lang="en-US" dirty="0" smtClean="0"/>
              <a:t>    Resource  allocation.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 RIGHTS  IN  INDIA.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  to  education</a:t>
            </a:r>
          </a:p>
          <a:p>
            <a:r>
              <a:rPr lang="en-US" dirty="0" smtClean="0"/>
              <a:t> Right  to  expression</a:t>
            </a:r>
          </a:p>
          <a:p>
            <a:r>
              <a:rPr lang="en-US" dirty="0" smtClean="0"/>
              <a:t>Right  to  information</a:t>
            </a:r>
          </a:p>
          <a:p>
            <a:r>
              <a:rPr lang="en-US" dirty="0" smtClean="0"/>
              <a:t>Right  to   Nutrition</a:t>
            </a:r>
          </a:p>
          <a:p>
            <a:r>
              <a:rPr lang="en-US" dirty="0" smtClean="0"/>
              <a:t>Right  to   healthcare</a:t>
            </a:r>
          </a:p>
          <a:p>
            <a:r>
              <a:rPr lang="en-US" dirty="0" smtClean="0"/>
              <a:t>Right  to   protection  from  abuse</a:t>
            </a:r>
          </a:p>
          <a:p>
            <a:r>
              <a:rPr lang="en-US" dirty="0" smtClean="0"/>
              <a:t>Right  to   protection  from  exploitation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 to  protection  from  neglect</a:t>
            </a:r>
          </a:p>
          <a:p>
            <a:r>
              <a:rPr lang="en-US" dirty="0" smtClean="0"/>
              <a:t>Right  to  development</a:t>
            </a:r>
          </a:p>
          <a:p>
            <a:r>
              <a:rPr lang="en-US" dirty="0" smtClean="0"/>
              <a:t>Right  to  recreation</a:t>
            </a:r>
          </a:p>
          <a:p>
            <a:r>
              <a:rPr lang="en-US" dirty="0" smtClean="0"/>
              <a:t>  Right  to  name  and  nationality</a:t>
            </a:r>
          </a:p>
          <a:p>
            <a:r>
              <a:rPr lang="en-US" dirty="0" smtClean="0"/>
              <a:t>  Right  to  survival.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  OF  MENTAL  RETARDATION.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Mental  retardation  is  based  on  measurement  of  intelligence   quotient (WHO ).</a:t>
            </a:r>
          </a:p>
          <a:p>
            <a:r>
              <a:rPr lang="en-US" dirty="0" smtClean="0"/>
              <a:t>Classification  of  mental  retardation (MR );</a:t>
            </a:r>
          </a:p>
          <a:p>
            <a:r>
              <a:rPr lang="en-US" dirty="0" smtClean="0"/>
              <a:t>Types                        IQ</a:t>
            </a:r>
          </a:p>
          <a:p>
            <a:r>
              <a:rPr lang="en-US" dirty="0" smtClean="0"/>
              <a:t>Mild  MR---         50-70</a:t>
            </a:r>
          </a:p>
          <a:p>
            <a:r>
              <a:rPr lang="en-US" dirty="0" smtClean="0"/>
              <a:t>Moderate MR—35-49</a:t>
            </a:r>
          </a:p>
          <a:p>
            <a:r>
              <a:rPr lang="en-US" dirty="0" smtClean="0"/>
              <a:t>Severe  MR---     20-34</a:t>
            </a:r>
          </a:p>
          <a:p>
            <a:r>
              <a:rPr lang="en-US" dirty="0" smtClean="0"/>
              <a:t>Profound  MR--  &lt; 20 .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 TRAFFICKING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Child  trafficking  unlike  many  other  issues  is  found  in  both  developed  and  developing  nations . Trafficked  children  are  used  for  prostitution,  forced  into  marriage , illegally  adopted,  used  for  cheap  or  unpaid  </a:t>
            </a:r>
            <a:r>
              <a:rPr lang="en-US" dirty="0" err="1" smtClean="0"/>
              <a:t>labour</a:t>
            </a:r>
            <a:r>
              <a:rPr lang="en-US" dirty="0" smtClean="0"/>
              <a:t>,  used  for  sport  and  organ  harvesting.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 of  handicap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PRIMARY  PREVENTION ;</a:t>
            </a:r>
          </a:p>
          <a:p>
            <a:r>
              <a:rPr lang="en-US" dirty="0" smtClean="0"/>
              <a:t> Genetic  </a:t>
            </a:r>
            <a:r>
              <a:rPr lang="en-US" dirty="0" err="1" smtClean="0"/>
              <a:t>counselling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1. Prospective </a:t>
            </a:r>
          </a:p>
          <a:p>
            <a:r>
              <a:rPr lang="en-US" dirty="0" smtClean="0"/>
              <a:t>      2.Retrospective </a:t>
            </a:r>
          </a:p>
          <a:p>
            <a:r>
              <a:rPr lang="en-US" dirty="0" smtClean="0"/>
              <a:t>      3.Immunization </a:t>
            </a:r>
          </a:p>
          <a:p>
            <a:r>
              <a:rPr lang="en-US" dirty="0" smtClean="0"/>
              <a:t>      4. Risk  approach        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Secondary  Prevention;</a:t>
            </a:r>
          </a:p>
          <a:p>
            <a:r>
              <a:rPr lang="en-US" dirty="0" smtClean="0"/>
              <a:t>Tertiary  prevention</a:t>
            </a:r>
          </a:p>
          <a:p>
            <a:r>
              <a:rPr lang="en-US" dirty="0" smtClean="0"/>
              <a:t>Rehabilitation  measures;</a:t>
            </a:r>
          </a:p>
          <a:p>
            <a:r>
              <a:rPr lang="en-US" dirty="0" smtClean="0"/>
              <a:t>          Vocational  training</a:t>
            </a:r>
          </a:p>
          <a:p>
            <a:r>
              <a:rPr lang="en-US" dirty="0" smtClean="0"/>
              <a:t>           Occupational  therapy</a:t>
            </a:r>
          </a:p>
          <a:p>
            <a:r>
              <a:rPr lang="en-US" dirty="0" smtClean="0"/>
              <a:t>          Physiotherapy</a:t>
            </a:r>
          </a:p>
          <a:p>
            <a:r>
              <a:rPr lang="en-US" dirty="0" smtClean="0"/>
              <a:t>          Deaf  and  dumb  schools</a:t>
            </a:r>
          </a:p>
          <a:p>
            <a:r>
              <a:rPr lang="en-US" dirty="0" smtClean="0"/>
              <a:t>           Institutes  for  mentally  handicapped 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Government  of  India  passed  the  persons  with  disabilities  Act ,  in  the  year  1995 . In  this  act  disability  is  defined  as  blindness ,low vision ,leprosy  cured  ,hearing  impairment , </a:t>
            </a:r>
            <a:r>
              <a:rPr lang="en-US" dirty="0" err="1" smtClean="0"/>
              <a:t>locomotor</a:t>
            </a:r>
            <a:r>
              <a:rPr lang="en-US" dirty="0" smtClean="0"/>
              <a:t>  disability ,mental  retardation ,and  mental  illness 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JUVENILE  DELINQUENCY.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The  children  Act ,1960  in  India  defines  delinquent  as ‘  a  child  who  has  committed  an  offence ‘. </a:t>
            </a:r>
          </a:p>
          <a:p>
            <a:r>
              <a:rPr lang="en-US" dirty="0" smtClean="0"/>
              <a:t>        Juvenile  means  a  boy  who  has  not  attained  the  age  of  16  years  and  a  girl  who   has   not  attained   the  age  of   18  years 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 ;</a:t>
            </a:r>
          </a:p>
          <a:p>
            <a:r>
              <a:rPr lang="en-US" dirty="0" smtClean="0"/>
              <a:t>          Biological   causes</a:t>
            </a:r>
          </a:p>
          <a:p>
            <a:r>
              <a:rPr lang="en-US" dirty="0" smtClean="0"/>
              <a:t>           Social    causes</a:t>
            </a:r>
          </a:p>
          <a:p>
            <a:r>
              <a:rPr lang="en-US" dirty="0" smtClean="0"/>
              <a:t>           Other   causes 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1219</Words>
  <Application>Microsoft Office PowerPoint</Application>
  <PresentationFormat>On-screen Show (4:3)</PresentationFormat>
  <Paragraphs>211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Arial</vt:lpstr>
      <vt:lpstr>Calibri</vt:lpstr>
      <vt:lpstr>Office Theme</vt:lpstr>
      <vt:lpstr>SOCIAL  PROBLEMS  IN  CHILDHOOD</vt:lpstr>
      <vt:lpstr>PowerPoint Presentation</vt:lpstr>
      <vt:lpstr>HANDICAPPED  CHILD.</vt:lpstr>
      <vt:lpstr>CLASSIFICATION  OF  MENTAL  RETARDATION.</vt:lpstr>
      <vt:lpstr>Prevention  of  handicap</vt:lpstr>
      <vt:lpstr>PowerPoint Presentation</vt:lpstr>
      <vt:lpstr>LEGISLATION.</vt:lpstr>
      <vt:lpstr>JUVENILE  DELINQUENCY.</vt:lpstr>
      <vt:lpstr>PowerPoint Presentation</vt:lpstr>
      <vt:lpstr>TYPES  OF  JUVENILE  DELINQUENT.</vt:lpstr>
      <vt:lpstr>PowerPoint Presentation</vt:lpstr>
      <vt:lpstr>PowerPoint Presentation</vt:lpstr>
      <vt:lpstr>CHILD  GUIDANCE  CLINIC .</vt:lpstr>
      <vt:lpstr>PowerPoint Presentation</vt:lpstr>
      <vt:lpstr>TEAM  OF  SPECIALISTS;  CHILD  GUIDANCE  CLINIC .</vt:lpstr>
      <vt:lpstr>ACTIVITIES  OF  A  CHILD  GUIDANCE  CLINIC.</vt:lpstr>
      <vt:lpstr>BEHAVIOUR  PROBLEMS  </vt:lpstr>
      <vt:lpstr>PowerPoint Presentation</vt:lpstr>
      <vt:lpstr>CHILD  ABUSE .</vt:lpstr>
      <vt:lpstr>CAUSES  OF  CHILD  ABUSE .</vt:lpstr>
      <vt:lpstr>TYPES  OF  CHILD  ABUSE  AND  NEGLECT.</vt:lpstr>
      <vt:lpstr>OUTCOMES ;</vt:lpstr>
      <vt:lpstr>STREET  CHILDREN .</vt:lpstr>
      <vt:lpstr>CAUSES.</vt:lpstr>
      <vt:lpstr>PROBLEMS  OF  STREET  CHILDREN.</vt:lpstr>
      <vt:lpstr>OTHER  PROBLEMS  OF  STREET  CHILDREN.</vt:lpstr>
      <vt:lpstr>MANAGEMENT</vt:lpstr>
      <vt:lpstr>STEPS  IN  REHABILITATION .</vt:lpstr>
      <vt:lpstr>CHILD  LABOUR .</vt:lpstr>
      <vt:lpstr>LEGISLATIONS  ON  CHILD  LABOUR .</vt:lpstr>
      <vt:lpstr>PowerPoint Presentation</vt:lpstr>
      <vt:lpstr>CHILD  MARRIAGE .</vt:lpstr>
      <vt:lpstr>PowerPoint Presentation</vt:lpstr>
      <vt:lpstr>LEGISLATIONS .</vt:lpstr>
      <vt:lpstr>PowerPoint Presentation</vt:lpstr>
      <vt:lpstr>NATIONAL  POLICY  FOR  CHILDREN,2013 . </vt:lpstr>
      <vt:lpstr>PowerPoint Presentation</vt:lpstr>
      <vt:lpstr>CHILD  RIGHTS  IN  INDIA.</vt:lpstr>
      <vt:lpstr>PowerPoint Presentation</vt:lpstr>
      <vt:lpstr>CHILD  TRAFFICKING 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 PROBLEMS  IN  CHILDHOOD</dc:title>
  <dc:creator>Dept. Of CM</dc:creator>
  <cp:lastModifiedBy>Lib Lab One</cp:lastModifiedBy>
  <cp:revision>45</cp:revision>
  <dcterms:created xsi:type="dcterms:W3CDTF">2020-08-31T04:50:29Z</dcterms:created>
  <dcterms:modified xsi:type="dcterms:W3CDTF">2021-11-03T10:03:56Z</dcterms:modified>
</cp:coreProperties>
</file>